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0B1E4A-A376-42D7-981B-25715394D013}" type="doc">
      <dgm:prSet loTypeId="urn:microsoft.com/office/officeart/2005/8/layout/pList1" loCatId="list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1DC2DEC-51E7-4079-8016-E25C0AC4E4F8}">
      <dgm:prSet phldrT="[Текст]"/>
      <dgm:spPr/>
      <dgm:t>
        <a:bodyPr/>
        <a:lstStyle/>
        <a:p>
          <a:r>
            <a:rPr lang="en-US" dirty="0" smtClean="0"/>
            <a:t>Sun Microsystems</a:t>
          </a:r>
          <a:endParaRPr lang="ru-RU" dirty="0"/>
        </a:p>
      </dgm:t>
    </dgm:pt>
    <dgm:pt modelId="{19A69708-328F-4A65-AC6D-9C037F8B2820}" type="parTrans" cxnId="{843BBBAF-B898-4720-93BB-80AF66DE90A4}">
      <dgm:prSet/>
      <dgm:spPr/>
      <dgm:t>
        <a:bodyPr/>
        <a:lstStyle/>
        <a:p>
          <a:endParaRPr lang="ru-RU"/>
        </a:p>
      </dgm:t>
    </dgm:pt>
    <dgm:pt modelId="{5EE2D711-FAB6-4EFE-969D-314509625976}" type="sibTrans" cxnId="{843BBBAF-B898-4720-93BB-80AF66DE90A4}">
      <dgm:prSet/>
      <dgm:spPr/>
      <dgm:t>
        <a:bodyPr/>
        <a:lstStyle/>
        <a:p>
          <a:endParaRPr lang="ru-RU"/>
        </a:p>
      </dgm:t>
    </dgm:pt>
    <dgm:pt modelId="{7EF14732-FA0D-4678-B09F-A22F97705F2E}">
      <dgm:prSet phldrT="[Текст]"/>
      <dgm:spPr/>
      <dgm:t>
        <a:bodyPr/>
        <a:lstStyle/>
        <a:p>
          <a:r>
            <a:rPr lang="en-US" dirty="0" smtClean="0"/>
            <a:t>Hewlett-Packard</a:t>
          </a:r>
          <a:endParaRPr lang="ru-RU" dirty="0"/>
        </a:p>
      </dgm:t>
    </dgm:pt>
    <dgm:pt modelId="{9AC5E748-CAEB-4128-972E-8BBF59735CD9}" type="parTrans" cxnId="{7D3D8291-2409-469C-BD85-55009658AEAD}">
      <dgm:prSet/>
      <dgm:spPr/>
      <dgm:t>
        <a:bodyPr/>
        <a:lstStyle/>
        <a:p>
          <a:endParaRPr lang="ru-RU"/>
        </a:p>
      </dgm:t>
    </dgm:pt>
    <dgm:pt modelId="{BFD504B6-371F-43A7-8AAF-EF3DC7FC43E0}" type="sibTrans" cxnId="{7D3D8291-2409-469C-BD85-55009658AEAD}">
      <dgm:prSet/>
      <dgm:spPr/>
      <dgm:t>
        <a:bodyPr/>
        <a:lstStyle/>
        <a:p>
          <a:endParaRPr lang="ru-RU"/>
        </a:p>
      </dgm:t>
    </dgm:pt>
    <dgm:pt modelId="{D0BFDEB8-9328-42AA-B0A8-4B201B2C80A3}">
      <dgm:prSet phldrT="[Текст]"/>
      <dgm:spPr/>
      <dgm:t>
        <a:bodyPr/>
        <a:lstStyle/>
        <a:p>
          <a:r>
            <a:rPr lang="en-US" dirty="0" smtClean="0"/>
            <a:t>DEC</a:t>
          </a:r>
          <a:endParaRPr lang="ru-RU" dirty="0"/>
        </a:p>
      </dgm:t>
    </dgm:pt>
    <dgm:pt modelId="{6544857D-136D-4469-8347-7193445D2018}" type="parTrans" cxnId="{22F9E3B7-6AE2-42E8-8B80-27AB5D3FD519}">
      <dgm:prSet/>
      <dgm:spPr/>
      <dgm:t>
        <a:bodyPr/>
        <a:lstStyle/>
        <a:p>
          <a:endParaRPr lang="ru-RU"/>
        </a:p>
      </dgm:t>
    </dgm:pt>
    <dgm:pt modelId="{7BD85DE0-8557-4A50-9345-22C9336BBAD5}" type="sibTrans" cxnId="{22F9E3B7-6AE2-42E8-8B80-27AB5D3FD519}">
      <dgm:prSet/>
      <dgm:spPr/>
      <dgm:t>
        <a:bodyPr/>
        <a:lstStyle/>
        <a:p>
          <a:endParaRPr lang="ru-RU"/>
        </a:p>
      </dgm:t>
    </dgm:pt>
    <dgm:pt modelId="{3E7AD726-0BDA-4227-A796-119D8E2C54FD}">
      <dgm:prSet phldrT="[Текст]"/>
      <dgm:spPr/>
      <dgm:t>
        <a:bodyPr/>
        <a:lstStyle/>
        <a:p>
          <a:r>
            <a:rPr lang="en-US" dirty="0" smtClean="0"/>
            <a:t>IBM</a:t>
          </a:r>
          <a:endParaRPr lang="ru-RU" dirty="0"/>
        </a:p>
      </dgm:t>
    </dgm:pt>
    <dgm:pt modelId="{54F04AD4-31B3-496B-8024-4D48A81A3568}" type="parTrans" cxnId="{958B0B58-A63C-4504-B8D9-0DA47ACBCDE5}">
      <dgm:prSet/>
      <dgm:spPr/>
      <dgm:t>
        <a:bodyPr/>
        <a:lstStyle/>
        <a:p>
          <a:endParaRPr lang="ru-RU"/>
        </a:p>
      </dgm:t>
    </dgm:pt>
    <dgm:pt modelId="{5B0E6E26-5427-4307-9CC3-4AAD99118EE7}" type="sibTrans" cxnId="{958B0B58-A63C-4504-B8D9-0DA47ACBCDE5}">
      <dgm:prSet/>
      <dgm:spPr/>
      <dgm:t>
        <a:bodyPr/>
        <a:lstStyle/>
        <a:p>
          <a:endParaRPr lang="ru-RU"/>
        </a:p>
      </dgm:t>
    </dgm:pt>
    <dgm:pt modelId="{416C3ECA-FC25-48A3-A9D9-C6631C0AAE2A}" type="pres">
      <dgm:prSet presAssocID="{430B1E4A-A376-42D7-981B-25715394D01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55B9C9B-4939-41E0-AE8B-9887392D2D4C}" type="pres">
      <dgm:prSet presAssocID="{41DC2DEC-51E7-4079-8016-E25C0AC4E4F8}" presName="compNode" presStyleCnt="0"/>
      <dgm:spPr/>
    </dgm:pt>
    <dgm:pt modelId="{EA8F4FDD-2CC8-40D4-BA96-176B80E8FFFD}" type="pres">
      <dgm:prSet presAssocID="{41DC2DEC-51E7-4079-8016-E25C0AC4E4F8}" presName="pict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  <dgm:pt modelId="{2D1D9C17-F07D-42C1-B3F4-4103AFE70CF8}" type="pres">
      <dgm:prSet presAssocID="{41DC2DEC-51E7-4079-8016-E25C0AC4E4F8}" presName="textRec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B1E09D1-7F88-4C04-84BA-F0042034D8E2}" type="pres">
      <dgm:prSet presAssocID="{5EE2D711-FAB6-4EFE-969D-314509625976}" presName="sibTrans" presStyleLbl="sibTrans2D1" presStyleIdx="0" presStyleCnt="0"/>
      <dgm:spPr/>
      <dgm:t>
        <a:bodyPr/>
        <a:lstStyle/>
        <a:p>
          <a:endParaRPr lang="ru-RU"/>
        </a:p>
      </dgm:t>
    </dgm:pt>
    <dgm:pt modelId="{06162BD1-D001-440E-93AD-CC6C0D5B9244}" type="pres">
      <dgm:prSet presAssocID="{7EF14732-FA0D-4678-B09F-A22F97705F2E}" presName="compNode" presStyleCnt="0"/>
      <dgm:spPr/>
    </dgm:pt>
    <dgm:pt modelId="{A10FC2E5-5378-4EF1-92A7-AC5878A8FE1D}" type="pres">
      <dgm:prSet presAssocID="{7EF14732-FA0D-4678-B09F-A22F97705F2E}" presName="pictRect" presStyleLbl="node1" presStyleIdx="1" presStyleCnt="4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</dgm:spPr>
    </dgm:pt>
    <dgm:pt modelId="{BAA313E4-A8D9-4336-97D8-DA2B45DEE440}" type="pres">
      <dgm:prSet presAssocID="{7EF14732-FA0D-4678-B09F-A22F97705F2E}" presName="textRec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F3E857D-0D00-4916-8C24-222465FD8635}" type="pres">
      <dgm:prSet presAssocID="{BFD504B6-371F-43A7-8AAF-EF3DC7FC43E0}" presName="sibTrans" presStyleLbl="sibTrans2D1" presStyleIdx="0" presStyleCnt="0"/>
      <dgm:spPr/>
      <dgm:t>
        <a:bodyPr/>
        <a:lstStyle/>
        <a:p>
          <a:endParaRPr lang="ru-RU"/>
        </a:p>
      </dgm:t>
    </dgm:pt>
    <dgm:pt modelId="{2821BA8B-3281-4B89-A107-348D324E5568}" type="pres">
      <dgm:prSet presAssocID="{D0BFDEB8-9328-42AA-B0A8-4B201B2C80A3}" presName="compNode" presStyleCnt="0"/>
      <dgm:spPr/>
    </dgm:pt>
    <dgm:pt modelId="{7CA6CF99-ADE5-40E1-93B2-2E08C4A6B3EE}" type="pres">
      <dgm:prSet presAssocID="{D0BFDEB8-9328-42AA-B0A8-4B201B2C80A3}" presName="pictRect" presStyleLbl="nod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5F31A16F-8BD6-4EEA-8D97-52D436711BE6}" type="pres">
      <dgm:prSet presAssocID="{D0BFDEB8-9328-42AA-B0A8-4B201B2C80A3}" presName="textRec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66CF48A-9EE2-4B37-A4D7-0329093BE0FB}" type="pres">
      <dgm:prSet presAssocID="{7BD85DE0-8557-4A50-9345-22C9336BBAD5}" presName="sibTrans" presStyleLbl="sibTrans2D1" presStyleIdx="0" presStyleCnt="0"/>
      <dgm:spPr/>
      <dgm:t>
        <a:bodyPr/>
        <a:lstStyle/>
        <a:p>
          <a:endParaRPr lang="ru-RU"/>
        </a:p>
      </dgm:t>
    </dgm:pt>
    <dgm:pt modelId="{858D5A01-50EB-4EED-AFD4-E0AAA4A83A4D}" type="pres">
      <dgm:prSet presAssocID="{3E7AD726-0BDA-4227-A796-119D8E2C54FD}" presName="compNode" presStyleCnt="0"/>
      <dgm:spPr/>
    </dgm:pt>
    <dgm:pt modelId="{0F97357A-1789-4D5B-A2B9-F7A8EFB734DD}" type="pres">
      <dgm:prSet presAssocID="{3E7AD726-0BDA-4227-A796-119D8E2C54FD}" presName="pictRect" presStyleLbl="node1" presStyleIdx="3" presStyleCnt="4"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</dgm:pt>
    <dgm:pt modelId="{E3D9A64E-D309-47F4-B13E-674297B7FD9F}" type="pres">
      <dgm:prSet presAssocID="{3E7AD726-0BDA-4227-A796-119D8E2C54FD}" presName="textRec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43BBBAF-B898-4720-93BB-80AF66DE90A4}" srcId="{430B1E4A-A376-42D7-981B-25715394D013}" destId="{41DC2DEC-51E7-4079-8016-E25C0AC4E4F8}" srcOrd="0" destOrd="0" parTransId="{19A69708-328F-4A65-AC6D-9C037F8B2820}" sibTransId="{5EE2D711-FAB6-4EFE-969D-314509625976}"/>
    <dgm:cxn modelId="{3C495B7F-617F-4449-9886-5F467BF4F1FE}" type="presOf" srcId="{5EE2D711-FAB6-4EFE-969D-314509625976}" destId="{4B1E09D1-7F88-4C04-84BA-F0042034D8E2}" srcOrd="0" destOrd="0" presId="urn:microsoft.com/office/officeart/2005/8/layout/pList1"/>
    <dgm:cxn modelId="{B9E5A587-6B36-4CD3-A3FD-4B3E52FB2885}" type="presOf" srcId="{430B1E4A-A376-42D7-981B-25715394D013}" destId="{416C3ECA-FC25-48A3-A9D9-C6631C0AAE2A}" srcOrd="0" destOrd="0" presId="urn:microsoft.com/office/officeart/2005/8/layout/pList1"/>
    <dgm:cxn modelId="{B5BF069A-5CD3-4BB8-B5A1-38956CE0816C}" type="presOf" srcId="{7BD85DE0-8557-4A50-9345-22C9336BBAD5}" destId="{766CF48A-9EE2-4B37-A4D7-0329093BE0FB}" srcOrd="0" destOrd="0" presId="urn:microsoft.com/office/officeart/2005/8/layout/pList1"/>
    <dgm:cxn modelId="{83A3DF57-5A67-4338-BA6E-432A3AF6C310}" type="presOf" srcId="{7EF14732-FA0D-4678-B09F-A22F97705F2E}" destId="{BAA313E4-A8D9-4336-97D8-DA2B45DEE440}" srcOrd="0" destOrd="0" presId="urn:microsoft.com/office/officeart/2005/8/layout/pList1"/>
    <dgm:cxn modelId="{22F9E3B7-6AE2-42E8-8B80-27AB5D3FD519}" srcId="{430B1E4A-A376-42D7-981B-25715394D013}" destId="{D0BFDEB8-9328-42AA-B0A8-4B201B2C80A3}" srcOrd="2" destOrd="0" parTransId="{6544857D-136D-4469-8347-7193445D2018}" sibTransId="{7BD85DE0-8557-4A50-9345-22C9336BBAD5}"/>
    <dgm:cxn modelId="{679F9983-DDB6-4D72-A3EB-CCC53DDEDB2D}" type="presOf" srcId="{41DC2DEC-51E7-4079-8016-E25C0AC4E4F8}" destId="{2D1D9C17-F07D-42C1-B3F4-4103AFE70CF8}" srcOrd="0" destOrd="0" presId="urn:microsoft.com/office/officeart/2005/8/layout/pList1"/>
    <dgm:cxn modelId="{7D3D8291-2409-469C-BD85-55009658AEAD}" srcId="{430B1E4A-A376-42D7-981B-25715394D013}" destId="{7EF14732-FA0D-4678-B09F-A22F97705F2E}" srcOrd="1" destOrd="0" parTransId="{9AC5E748-CAEB-4128-972E-8BBF59735CD9}" sibTransId="{BFD504B6-371F-43A7-8AAF-EF3DC7FC43E0}"/>
    <dgm:cxn modelId="{1223E036-2F7D-4499-A35D-DFEFD49D02EF}" type="presOf" srcId="{3E7AD726-0BDA-4227-A796-119D8E2C54FD}" destId="{E3D9A64E-D309-47F4-B13E-674297B7FD9F}" srcOrd="0" destOrd="0" presId="urn:microsoft.com/office/officeart/2005/8/layout/pList1"/>
    <dgm:cxn modelId="{958B0B58-A63C-4504-B8D9-0DA47ACBCDE5}" srcId="{430B1E4A-A376-42D7-981B-25715394D013}" destId="{3E7AD726-0BDA-4227-A796-119D8E2C54FD}" srcOrd="3" destOrd="0" parTransId="{54F04AD4-31B3-496B-8024-4D48A81A3568}" sibTransId="{5B0E6E26-5427-4307-9CC3-4AAD99118EE7}"/>
    <dgm:cxn modelId="{F5B5DB74-2C15-49B8-95CF-5DFCADF37876}" type="presOf" srcId="{D0BFDEB8-9328-42AA-B0A8-4B201B2C80A3}" destId="{5F31A16F-8BD6-4EEA-8D97-52D436711BE6}" srcOrd="0" destOrd="0" presId="urn:microsoft.com/office/officeart/2005/8/layout/pList1"/>
    <dgm:cxn modelId="{9356B672-64F4-4570-986C-C9613BB0E8FE}" type="presOf" srcId="{BFD504B6-371F-43A7-8AAF-EF3DC7FC43E0}" destId="{0F3E857D-0D00-4916-8C24-222465FD8635}" srcOrd="0" destOrd="0" presId="urn:microsoft.com/office/officeart/2005/8/layout/pList1"/>
    <dgm:cxn modelId="{376E3261-FF90-48B1-B008-B277F03C7AB3}" type="presParOf" srcId="{416C3ECA-FC25-48A3-A9D9-C6631C0AAE2A}" destId="{855B9C9B-4939-41E0-AE8B-9887392D2D4C}" srcOrd="0" destOrd="0" presId="urn:microsoft.com/office/officeart/2005/8/layout/pList1"/>
    <dgm:cxn modelId="{B70CD180-DEC5-4C47-8DA6-3ECAAFF0B046}" type="presParOf" srcId="{855B9C9B-4939-41E0-AE8B-9887392D2D4C}" destId="{EA8F4FDD-2CC8-40D4-BA96-176B80E8FFFD}" srcOrd="0" destOrd="0" presId="urn:microsoft.com/office/officeart/2005/8/layout/pList1"/>
    <dgm:cxn modelId="{C7A87323-F1C7-4B94-9CD1-DB001EF219E7}" type="presParOf" srcId="{855B9C9B-4939-41E0-AE8B-9887392D2D4C}" destId="{2D1D9C17-F07D-42C1-B3F4-4103AFE70CF8}" srcOrd="1" destOrd="0" presId="urn:microsoft.com/office/officeart/2005/8/layout/pList1"/>
    <dgm:cxn modelId="{AAC055B8-E3D7-49B9-9BD0-CCF9354A8C6E}" type="presParOf" srcId="{416C3ECA-FC25-48A3-A9D9-C6631C0AAE2A}" destId="{4B1E09D1-7F88-4C04-84BA-F0042034D8E2}" srcOrd="1" destOrd="0" presId="urn:microsoft.com/office/officeart/2005/8/layout/pList1"/>
    <dgm:cxn modelId="{538A3EA2-8D08-43D9-811F-39AAB8F92240}" type="presParOf" srcId="{416C3ECA-FC25-48A3-A9D9-C6631C0AAE2A}" destId="{06162BD1-D001-440E-93AD-CC6C0D5B9244}" srcOrd="2" destOrd="0" presId="urn:microsoft.com/office/officeart/2005/8/layout/pList1"/>
    <dgm:cxn modelId="{97DF561A-0E11-4969-8EF0-73F74F94F10B}" type="presParOf" srcId="{06162BD1-D001-440E-93AD-CC6C0D5B9244}" destId="{A10FC2E5-5378-4EF1-92A7-AC5878A8FE1D}" srcOrd="0" destOrd="0" presId="urn:microsoft.com/office/officeart/2005/8/layout/pList1"/>
    <dgm:cxn modelId="{AFD878A8-4183-47E8-8E88-36113EF76723}" type="presParOf" srcId="{06162BD1-D001-440E-93AD-CC6C0D5B9244}" destId="{BAA313E4-A8D9-4336-97D8-DA2B45DEE440}" srcOrd="1" destOrd="0" presId="urn:microsoft.com/office/officeart/2005/8/layout/pList1"/>
    <dgm:cxn modelId="{342B222D-3EBE-4A18-A79E-DF73BDD308D7}" type="presParOf" srcId="{416C3ECA-FC25-48A3-A9D9-C6631C0AAE2A}" destId="{0F3E857D-0D00-4916-8C24-222465FD8635}" srcOrd="3" destOrd="0" presId="urn:microsoft.com/office/officeart/2005/8/layout/pList1"/>
    <dgm:cxn modelId="{B6B49D68-2DB2-4C00-B413-7547068330D5}" type="presParOf" srcId="{416C3ECA-FC25-48A3-A9D9-C6631C0AAE2A}" destId="{2821BA8B-3281-4B89-A107-348D324E5568}" srcOrd="4" destOrd="0" presId="urn:microsoft.com/office/officeart/2005/8/layout/pList1"/>
    <dgm:cxn modelId="{094C468C-3A55-4D53-8CD6-9AE16851BF60}" type="presParOf" srcId="{2821BA8B-3281-4B89-A107-348D324E5568}" destId="{7CA6CF99-ADE5-40E1-93B2-2E08C4A6B3EE}" srcOrd="0" destOrd="0" presId="urn:microsoft.com/office/officeart/2005/8/layout/pList1"/>
    <dgm:cxn modelId="{AB9A7D3E-3BCF-4829-99DD-BF60F4BC6DDE}" type="presParOf" srcId="{2821BA8B-3281-4B89-A107-348D324E5568}" destId="{5F31A16F-8BD6-4EEA-8D97-52D436711BE6}" srcOrd="1" destOrd="0" presId="urn:microsoft.com/office/officeart/2005/8/layout/pList1"/>
    <dgm:cxn modelId="{D0027779-C448-4523-8732-73D76C2E727F}" type="presParOf" srcId="{416C3ECA-FC25-48A3-A9D9-C6631C0AAE2A}" destId="{766CF48A-9EE2-4B37-A4D7-0329093BE0FB}" srcOrd="5" destOrd="0" presId="urn:microsoft.com/office/officeart/2005/8/layout/pList1"/>
    <dgm:cxn modelId="{7EADBED0-9AD4-4695-A8DF-1A2FA0566FB0}" type="presParOf" srcId="{416C3ECA-FC25-48A3-A9D9-C6631C0AAE2A}" destId="{858D5A01-50EB-4EED-AFD4-E0AAA4A83A4D}" srcOrd="6" destOrd="0" presId="urn:microsoft.com/office/officeart/2005/8/layout/pList1"/>
    <dgm:cxn modelId="{B21A20FF-E52C-48E6-A5D2-40CAE61D4728}" type="presParOf" srcId="{858D5A01-50EB-4EED-AFD4-E0AAA4A83A4D}" destId="{0F97357A-1789-4D5B-A2B9-F7A8EFB734DD}" srcOrd="0" destOrd="0" presId="urn:microsoft.com/office/officeart/2005/8/layout/pList1"/>
    <dgm:cxn modelId="{C622E62F-DD2B-4BA7-A04B-81954A704FC5}" type="presParOf" srcId="{858D5A01-50EB-4EED-AFD4-E0AAA4A83A4D}" destId="{E3D9A64E-D309-47F4-B13E-674297B7FD9F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8F4FDD-2CC8-40D4-BA96-176B80E8FFFD}">
      <dsp:nvSpPr>
        <dsp:cNvPr id="0" name=""/>
        <dsp:cNvSpPr/>
      </dsp:nvSpPr>
      <dsp:spPr>
        <a:xfrm>
          <a:off x="1453" y="379840"/>
          <a:ext cx="2147745" cy="1479796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1D9C17-F07D-42C1-B3F4-4103AFE70CF8}">
      <dsp:nvSpPr>
        <dsp:cNvPr id="0" name=""/>
        <dsp:cNvSpPr/>
      </dsp:nvSpPr>
      <dsp:spPr>
        <a:xfrm>
          <a:off x="1453" y="1859636"/>
          <a:ext cx="2147745" cy="796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0" numCol="1" spcCol="1270" anchor="t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Sun Microsystems</a:t>
          </a:r>
          <a:endParaRPr lang="ru-RU" sz="2300" kern="1200" dirty="0"/>
        </a:p>
      </dsp:txBody>
      <dsp:txXfrm>
        <a:off x="1453" y="1859636"/>
        <a:ext cx="2147745" cy="796813"/>
      </dsp:txXfrm>
    </dsp:sp>
    <dsp:sp modelId="{A10FC2E5-5378-4EF1-92A7-AC5878A8FE1D}">
      <dsp:nvSpPr>
        <dsp:cNvPr id="0" name=""/>
        <dsp:cNvSpPr/>
      </dsp:nvSpPr>
      <dsp:spPr>
        <a:xfrm>
          <a:off x="2364063" y="379840"/>
          <a:ext cx="2147745" cy="1479796"/>
        </a:xfrm>
        <a:prstGeom prst="roundRect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A313E4-A8D9-4336-97D8-DA2B45DEE440}">
      <dsp:nvSpPr>
        <dsp:cNvPr id="0" name=""/>
        <dsp:cNvSpPr/>
      </dsp:nvSpPr>
      <dsp:spPr>
        <a:xfrm>
          <a:off x="2364063" y="1859636"/>
          <a:ext cx="2147745" cy="796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0" numCol="1" spcCol="1270" anchor="t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Hewlett-Packard</a:t>
          </a:r>
          <a:endParaRPr lang="ru-RU" sz="2300" kern="1200" dirty="0"/>
        </a:p>
      </dsp:txBody>
      <dsp:txXfrm>
        <a:off x="2364063" y="1859636"/>
        <a:ext cx="2147745" cy="796813"/>
      </dsp:txXfrm>
    </dsp:sp>
    <dsp:sp modelId="{7CA6CF99-ADE5-40E1-93B2-2E08C4A6B3EE}">
      <dsp:nvSpPr>
        <dsp:cNvPr id="0" name=""/>
        <dsp:cNvSpPr/>
      </dsp:nvSpPr>
      <dsp:spPr>
        <a:xfrm>
          <a:off x="1453" y="2871224"/>
          <a:ext cx="2147745" cy="1479796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31A16F-8BD6-4EEA-8D97-52D436711BE6}">
      <dsp:nvSpPr>
        <dsp:cNvPr id="0" name=""/>
        <dsp:cNvSpPr/>
      </dsp:nvSpPr>
      <dsp:spPr>
        <a:xfrm>
          <a:off x="1453" y="4351021"/>
          <a:ext cx="2147745" cy="796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0" numCol="1" spcCol="1270" anchor="t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DEC</a:t>
          </a:r>
          <a:endParaRPr lang="ru-RU" sz="2300" kern="1200" dirty="0"/>
        </a:p>
      </dsp:txBody>
      <dsp:txXfrm>
        <a:off x="1453" y="4351021"/>
        <a:ext cx="2147745" cy="796813"/>
      </dsp:txXfrm>
    </dsp:sp>
    <dsp:sp modelId="{0F97357A-1789-4D5B-A2B9-F7A8EFB734DD}">
      <dsp:nvSpPr>
        <dsp:cNvPr id="0" name=""/>
        <dsp:cNvSpPr/>
      </dsp:nvSpPr>
      <dsp:spPr>
        <a:xfrm>
          <a:off x="2364063" y="2871224"/>
          <a:ext cx="2147745" cy="1479796"/>
        </a:xfrm>
        <a:prstGeom prst="roundRect">
          <a:avLst/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D9A64E-D309-47F4-B13E-674297B7FD9F}">
      <dsp:nvSpPr>
        <dsp:cNvPr id="0" name=""/>
        <dsp:cNvSpPr/>
      </dsp:nvSpPr>
      <dsp:spPr>
        <a:xfrm>
          <a:off x="2364063" y="4351021"/>
          <a:ext cx="2147745" cy="796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0" numCol="1" spcCol="1270" anchor="t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IBM</a:t>
          </a:r>
          <a:endParaRPr lang="ru-RU" sz="2300" kern="1200" dirty="0"/>
        </a:p>
      </dsp:txBody>
      <dsp:txXfrm>
        <a:off x="2364063" y="4351021"/>
        <a:ext cx="2147745" cy="7968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11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908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1908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216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80899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333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875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70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764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78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91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973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28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68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98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53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9160-A9DF-49B5-B479-D01D141D1A5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2988F1F-C802-4FD0-9112-B2F1D5AD2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972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287383"/>
            <a:ext cx="6688183" cy="1280160"/>
          </a:xfrm>
        </p:spPr>
        <p:txBody>
          <a:bodyPr/>
          <a:lstStyle/>
          <a:p>
            <a:r>
              <a:rPr lang="en-US" sz="8800" dirty="0" smtClean="0"/>
              <a:t>Workstations</a:t>
            </a:r>
            <a:endParaRPr lang="en-US" sz="8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63292" y="6053806"/>
            <a:ext cx="4353660" cy="416664"/>
          </a:xfrm>
        </p:spPr>
        <p:txBody>
          <a:bodyPr/>
          <a:lstStyle/>
          <a:p>
            <a:r>
              <a:rPr lang="en-US" dirty="0" smtClean="0"/>
              <a:t>Prepared by Pavel </a:t>
            </a:r>
            <a:r>
              <a:rPr lang="en-US" dirty="0" err="1" smtClean="0"/>
              <a:t>Zhukovski</a:t>
            </a:r>
            <a:r>
              <a:rPr lang="en-US" dirty="0" smtClean="0"/>
              <a:t> (13 group)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974" y="1709494"/>
            <a:ext cx="6116693" cy="387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2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1419496"/>
            <a:ext cx="6437569" cy="721847"/>
          </a:xfrm>
        </p:spPr>
        <p:txBody>
          <a:bodyPr>
            <a:noAutofit/>
          </a:bodyPr>
          <a:lstStyle/>
          <a:p>
            <a:r>
              <a:rPr lang="en-US" sz="6000" dirty="0"/>
              <a:t>For whom are they designed: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7334" y="2280680"/>
            <a:ext cx="7692796" cy="4474784"/>
          </a:xfrm>
        </p:spPr>
        <p:txBody>
          <a:bodyPr/>
          <a:lstStyle/>
          <a:p>
            <a:r>
              <a:rPr lang="en-US" sz="4400" dirty="0"/>
              <a:t>S</a:t>
            </a:r>
            <a:r>
              <a:rPr lang="en-US" sz="4400" dirty="0" smtClean="0"/>
              <a:t>mall </a:t>
            </a:r>
            <a:r>
              <a:rPr lang="en-US" sz="4400" dirty="0"/>
              <a:t>engineering </a:t>
            </a:r>
            <a:r>
              <a:rPr lang="en-US" sz="4400" dirty="0" smtClean="0"/>
              <a:t>companies</a:t>
            </a:r>
            <a:endParaRPr lang="ru-RU" sz="4400" dirty="0" smtClean="0"/>
          </a:p>
          <a:p>
            <a:r>
              <a:rPr lang="en-US" sz="4400" dirty="0" smtClean="0"/>
              <a:t>Architects</a:t>
            </a:r>
          </a:p>
          <a:p>
            <a:r>
              <a:rPr lang="en-US" sz="4400" dirty="0" smtClean="0"/>
              <a:t>Graphic designers</a:t>
            </a:r>
          </a:p>
          <a:p>
            <a:r>
              <a:rPr lang="en-US" sz="4400" dirty="0" smtClean="0"/>
              <a:t>Others</a:t>
            </a:r>
            <a:endParaRPr lang="ru-RU" sz="4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6712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5380" y="-557349"/>
            <a:ext cx="7230049" cy="1880087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</a:t>
            </a:r>
            <a:r>
              <a:rPr lang="en-US" sz="4000" dirty="0"/>
              <a:t>most successful makers of this kind of workstation</a:t>
            </a:r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7680862"/>
              </p:ext>
            </p:extLst>
          </p:nvPr>
        </p:nvGraphicFramePr>
        <p:xfrm>
          <a:off x="2061255" y="1322738"/>
          <a:ext cx="4513262" cy="5527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102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95794" y="330923"/>
            <a:ext cx="11512731" cy="835059"/>
          </a:xfrm>
        </p:spPr>
        <p:txBody>
          <a:bodyPr>
            <a:noAutofit/>
          </a:bodyPr>
          <a:lstStyle/>
          <a:p>
            <a:r>
              <a:rPr lang="en-US" sz="6600" dirty="0" smtClean="0"/>
              <a:t>Examples of workstations</a:t>
            </a:r>
            <a:endParaRPr lang="en-US" sz="66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492" y="1299387"/>
            <a:ext cx="3788567" cy="275633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3166" y="1299387"/>
            <a:ext cx="4336993" cy="280888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492" y="4108268"/>
            <a:ext cx="3552674" cy="274973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3166" y="4108268"/>
            <a:ext cx="4145703" cy="274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4894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703284" cy="1278466"/>
          </a:xfrm>
        </p:spPr>
        <p:txBody>
          <a:bodyPr>
            <a:noAutofit/>
          </a:bodyPr>
          <a:lstStyle/>
          <a:p>
            <a:r>
              <a:rPr lang="en-US" sz="5400" dirty="0" smtClean="0"/>
              <a:t>Top 4 workstations </a:t>
            </a:r>
            <a:r>
              <a:rPr lang="en-US" sz="5400" dirty="0" smtClean="0"/>
              <a:t>2018</a:t>
            </a:r>
            <a:r>
              <a:rPr lang="ru-RU" sz="5400" dirty="0" smtClean="0"/>
              <a:t> (</a:t>
            </a:r>
            <a:r>
              <a:rPr lang="en-US" sz="5400" dirty="0" smtClean="0"/>
              <a:t>film</a:t>
            </a:r>
            <a:r>
              <a:rPr lang="ru-RU" sz="5400" dirty="0" smtClean="0"/>
              <a:t>)</a:t>
            </a:r>
            <a:endParaRPr lang="en-US" sz="5400" dirty="0"/>
          </a:p>
        </p:txBody>
      </p:sp>
      <p:pic>
        <p:nvPicPr>
          <p:cNvPr id="5" name="TOP 4- Workstations 201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8214" y="1355045"/>
            <a:ext cx="8444838" cy="4749664"/>
          </a:xfrm>
        </p:spPr>
      </p:pic>
    </p:spTree>
    <p:extLst>
      <p:ext uri="{BB962C8B-B14F-4D97-AF65-F5344CB8AC3E}">
        <p14:creationId xmlns:p14="http://schemas.microsoft.com/office/powerpoint/2010/main" val="29327942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3987" y="95793"/>
            <a:ext cx="4939694" cy="2506617"/>
          </a:xfrm>
        </p:spPr>
        <p:txBody>
          <a:bodyPr>
            <a:normAutofit/>
          </a:bodyPr>
          <a:lstStyle/>
          <a:p>
            <a:r>
              <a:rPr lang="en-US" sz="9600" dirty="0" smtClean="0"/>
              <a:t>The end</a:t>
            </a:r>
            <a:endParaRPr lang="en-US" sz="960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47895" y="3108960"/>
            <a:ext cx="8100905" cy="1164562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Thanks for attention!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513530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</TotalTime>
  <Words>52</Words>
  <Application>Microsoft Office PowerPoint</Application>
  <PresentationFormat>Широкоэкранный</PresentationFormat>
  <Paragraphs>16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Аспект</vt:lpstr>
      <vt:lpstr>Workstations</vt:lpstr>
      <vt:lpstr>For whom are they designed:</vt:lpstr>
      <vt:lpstr>The most successful makers of this kind of workstation</vt:lpstr>
      <vt:lpstr>Examples of workstations</vt:lpstr>
      <vt:lpstr>Top 4 workstations 2018 (film)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Workstations</dc:title>
  <dc:creator>Pupust Shist</dc:creator>
  <cp:lastModifiedBy>Pupust Shist</cp:lastModifiedBy>
  <cp:revision>6</cp:revision>
  <dcterms:created xsi:type="dcterms:W3CDTF">2018-10-07T10:18:49Z</dcterms:created>
  <dcterms:modified xsi:type="dcterms:W3CDTF">2018-12-18T17:30:37Z</dcterms:modified>
</cp:coreProperties>
</file>

<file path=docProps/thumbnail.jpeg>
</file>